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7885cd6f0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7885cd6f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885cd6f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7885cd6f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7885cd6f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7885cd6f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7885cd6f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7885cd6f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7885cd6f0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7885cd6f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7885cd6f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7885cd6f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7885cd6f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7885cd6f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7885cd6f0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7885cd6f0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bacf36f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bacf36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7885cd6f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7885cd6f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7885cd6f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7885cd6f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7885cd6f0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7885cd6f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7885cd6f0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7885cd6f0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7885cd6f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7885cd6f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7885cd6f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7885cd6f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7885cd6f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7885cd6f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7885cd6f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7885cd6f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7885cd6f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7885cd6f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7885cd6f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7885cd6f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7885cd6f0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7885cd6f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7885cd6f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7885cd6f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Ruby Programming Language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vs Proc vs Lambda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25" y="972600"/>
            <a:ext cx="3777067" cy="29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375" y="501525"/>
            <a:ext cx="3675999" cy="34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5775" y="3992064"/>
            <a:ext cx="2476500" cy="115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625" y="3992075"/>
            <a:ext cx="2385742" cy="11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6351" y="4051251"/>
            <a:ext cx="2256456" cy="10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Destructor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Getter/Setter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Specifier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Instance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Variable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 Naming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018" y="0"/>
            <a:ext cx="56563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aka Instance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ruby everything is object except: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Blocks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Operators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950" y="2384198"/>
            <a:ext cx="5159374" cy="21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Inheritance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454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Inherit methods and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/>
              <a:t>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Override parent methods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800" y="1170125"/>
            <a:ext cx="3979800" cy="335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49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instance, similar to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Mixin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included, prepended and extended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00" y="328376"/>
            <a:ext cx="4211797" cy="4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50" y="2793398"/>
            <a:ext cx="3691724" cy="14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 Class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248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Singleton pattern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Copy of a class for each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also has Singleton Class!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methods are instance methods of Singleton Class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875" y="1009763"/>
            <a:ext cx="6347125" cy="31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Lookup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238" y="328600"/>
            <a:ext cx="667702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2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method_missing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instance_eval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class_eval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public_send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define_method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Collection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Allocation phase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 creation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Page allocation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Heap expansion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Garbage collection trigger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Tri-Color marking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Sweeping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Stops execution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249" y="311800"/>
            <a:ext cx="5144501" cy="30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vs Process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Ruby Thread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6925"/>
            <a:ext cx="3644824" cy="21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25" y="3701500"/>
            <a:ext cx="3395775" cy="5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416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Managed independently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Scheduled by 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“Sleeps” on I/O operations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Ruby Programming Language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nterpreted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High-level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Dynamically typed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Imperative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Multi-paradigm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Procedural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Object-oriented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Parallelism</a:t>
            </a:r>
            <a:r>
              <a:rPr lang="en"/>
              <a:t> and Concurrency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000" y="1017725"/>
            <a:ext cx="5264500" cy="40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201500" y="1017725"/>
            <a:ext cx="33672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Ractor (Ruby 3.0)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 and Bundler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5" y="-2"/>
            <a:ext cx="5562225" cy="49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52475"/>
            <a:ext cx="44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Ruby can import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Prebuilt modules are called gems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Bundler manages gems for a project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650" y="883638"/>
            <a:ext cx="3376224" cy="337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Interpreted vs Compiled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454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Translate source code into some efficient intermediate representation or object code and immediately execute that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Translate source code from a high-level programming language to a low-level programming language that can be executed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50" y="110300"/>
            <a:ext cx="3626374" cy="48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Paradigms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76" y="1017725"/>
            <a:ext cx="7369226" cy="34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Imperative vs Declarative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359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Everything is an expression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 is stupid, you are smart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29" y="2641500"/>
            <a:ext cx="2942050" cy="1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675" y="3196375"/>
            <a:ext cx="4317000" cy="8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2000" y="1152475"/>
            <a:ext cx="359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 logic statements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Outcome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 is smart, you don’t care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Programming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88" y="1126625"/>
            <a:ext cx="6223425" cy="37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284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Polymorphism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Inheritance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Encapsulation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4970" l="0" r="0" t="-4970"/>
          <a:stretch/>
        </p:blipFill>
        <p:spPr>
          <a:xfrm>
            <a:off x="3289150" y="1270700"/>
            <a:ext cx="57340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Programming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354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as first-class citizen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Higher-order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Pure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Immutable states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Deterministic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100" y="1605625"/>
            <a:ext cx="5514173" cy="31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vs Function vs Method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Procedure DOES something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computes the result by the given arguments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 is associated with an object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950000"/>
            <a:ext cx="25812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200" y="3130975"/>
            <a:ext cx="22098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050" y="2181325"/>
            <a:ext cx="27622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